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主题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阅读提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）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111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Chinese people call the Spring Festival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 But do you know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name of a monster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monster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in the mountains. It eats animals. But when it cannot find food in winter, it comes to villages and eats a lot of people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1148801"/>
            <a:ext cx="3366135" cy="51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People are so afraid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they close their doors before evening comes during the winter. One day, an old man comes to a village. He tells people there that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afraid of three things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fire and noise. He tells people to play the drum, make a big fire and light firecrackers to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away.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One cold night,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the village again. When it opens its big mouth, people make loud noise and big fire everywhere.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really afraid and runs away. It never comes to villages from that 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6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After that, on the coldest day of winter, people play the drum and set off fireworks to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victory of the fight against the monster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put up red lanterns and have a big dinner without sleeping during the night. In the morning, people say “Happy New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to each other happily.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改编自《中国风英语分级阅读》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8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54" y="1340768"/>
            <a:ext cx="11502147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mountain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村庄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dj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drum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firecracker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kræk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鞭炮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kill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杀死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coldest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最冷的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victory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胜利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82" y="1188206"/>
            <a:ext cx="1906254" cy="70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5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根据短文内容，回答下列问题。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1945" y="2674416"/>
            <a:ext cx="77997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根据短文第一段第三句可知，年兽住在山里。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1970256"/>
            <a:ext cx="40591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 lives in the mountains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4427469"/>
            <a:ext cx="81369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根据短文第一段最后两句可知，年兽吃动物和人。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582" y="3771788"/>
            <a:ext cx="43572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 eats animals and people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55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afraid 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小鸭子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731902" y="2132856"/>
            <a:ext cx="4114800" cy="160083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02019" y="2276872"/>
            <a:ext cx="39113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P3</a:t>
            </a: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有本题答题技巧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5333" y="2049297"/>
            <a:ext cx="71500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根据短文第二段第三句可知，年兽害怕三样东西，分别是红色、火和噪声。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5919" y="1330921"/>
            <a:ext cx="73168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 is afraid of the red </a:t>
            </a:r>
            <a:r>
              <a:rPr lang="en-US" altLang="zh-CN" dirty="0" err="1"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cs typeface="Times New Roman" panose="02020603050405020304" pitchFamily="18" charset="0"/>
              </a:rPr>
              <a:t>, fire and noise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39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alive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275" y="1992615"/>
            <a:ext cx="70796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根据上下文可知，</a:t>
            </a:r>
            <a:r>
              <a:rPr lang="en-US" altLang="zh-CN" dirty="0">
                <a:cs typeface="Times New Roman" panose="02020603050405020304" pitchFamily="18" charset="0"/>
              </a:rPr>
              <a:t>celebrate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庆祝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2646" y="3789040"/>
            <a:ext cx="55948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通读全文可知，年兽已经不在了。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1469395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庆祝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9798" y="3305236"/>
            <a:ext cx="1973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No, it isn’t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534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 is the name of a tiger and it lives in the forest.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aren’t afraid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it doesn’t eat people.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play the drum, make a big fire and light firecrackers to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away.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festival in the story is Chinese New Year.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still afraid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148478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38" y="208672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275505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40395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469926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3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194</Words>
  <Application>Microsoft Office PowerPoint</Application>
  <PresentationFormat>自定义</PresentationFormat>
  <Paragraphs>49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2025-05-27T11:00:53Z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